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7.xml" ContentType="application/vnd.openxmlformats-officedocument.presentationml.tags+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269D_530F19C8.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 id="2147483738" r:id="rId7"/>
  </p:sldMasterIdLst>
  <p:notesMasterIdLst>
    <p:notesMasterId r:id="rId80"/>
  </p:notesMasterIdLst>
  <p:sldIdLst>
    <p:sldId id="2076138243" r:id="rId8"/>
    <p:sldId id="2076138242"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11930" r:id="rId45"/>
    <p:sldId id="2076137968" r:id="rId46"/>
    <p:sldId id="2076138280" r:id="rId47"/>
    <p:sldId id="2076138289" r:id="rId48"/>
    <p:sldId id="2076138215" r:id="rId49"/>
    <p:sldId id="2076138248" r:id="rId50"/>
    <p:sldId id="2076138251" r:id="rId51"/>
    <p:sldId id="2076138216" r:id="rId52"/>
    <p:sldId id="2076138250" r:id="rId53"/>
    <p:sldId id="2076138217" r:id="rId54"/>
    <p:sldId id="2076138249" r:id="rId55"/>
    <p:sldId id="2076138252" r:id="rId56"/>
    <p:sldId id="2076138290" r:id="rId57"/>
    <p:sldId id="2076138295" r:id="rId58"/>
    <p:sldId id="2076137952" r:id="rId59"/>
    <p:sldId id="10057" r:id="rId60"/>
    <p:sldId id="2076137951" r:id="rId61"/>
    <p:sldId id="2076138296" r:id="rId62"/>
    <p:sldId id="10025" r:id="rId63"/>
    <p:sldId id="2076136689" r:id="rId64"/>
    <p:sldId id="2076138298" r:id="rId65"/>
    <p:sldId id="9885" r:id="rId66"/>
    <p:sldId id="2076136705" r:id="rId67"/>
    <p:sldId id="9886" r:id="rId68"/>
    <p:sldId id="9981" r:id="rId69"/>
    <p:sldId id="2076138297" r:id="rId70"/>
    <p:sldId id="9937" r:id="rId71"/>
    <p:sldId id="9933" r:id="rId72"/>
    <p:sldId id="338" r:id="rId73"/>
    <p:sldId id="2076138299" r:id="rId74"/>
    <p:sldId id="2076138218" r:id="rId75"/>
    <p:sldId id="2076138271" r:id="rId76"/>
    <p:sldId id="2076138300" r:id="rId77"/>
    <p:sldId id="2076138219" r:id="rId78"/>
    <p:sldId id="207613824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6" autoAdjust="0"/>
    <p:restoredTop sz="88707" autoAdjust="0"/>
  </p:normalViewPr>
  <p:slideViewPr>
    <p:cSldViewPr snapToGrid="0">
      <p:cViewPr varScale="1">
        <p:scale>
          <a:sx n="113" d="100"/>
          <a:sy n="113" d="100"/>
        </p:scale>
        <p:origin x="840" y="176"/>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7/29/21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7/29/21 5:47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44</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1856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69</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70</a:t>
            </a:fld>
            <a:endParaRPr lang="en-US"/>
          </a:p>
        </p:txBody>
      </p:sp>
    </p:spTree>
    <p:extLst>
      <p:ext uri="{BB962C8B-B14F-4D97-AF65-F5344CB8AC3E}">
        <p14:creationId xmlns:p14="http://schemas.microsoft.com/office/powerpoint/2010/main" val="3682054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10</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631250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4.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1350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573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339265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0693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14085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2336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9710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5332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878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7281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87893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255379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53458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34314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93091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002595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69402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572145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7663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11607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48966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16503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174507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ags" Target="../tags/tag8.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image" Target="../media/image1.emf"/><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5.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4"/>
          <a:stretch>
            <a:fillRect/>
          </a:stretch>
        </p:blipFill>
        <p:spPr>
          <a:xfrm rot="5400000">
            <a:off x="9208748" y="2991033"/>
            <a:ext cx="6858623" cy="876557"/>
          </a:xfrm>
          <a:prstGeom prst="rect">
            <a:avLst/>
          </a:prstGeom>
        </p:spPr>
      </p:pic>
    </p:spTree>
    <p:custDataLst>
      <p:tags r:id="rId42"/>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4824902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6.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43.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jpe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3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8.xml"/><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2.xml"/><Relationship Id="rId1" Type="http://schemas.openxmlformats.org/officeDocument/2006/relationships/tags" Target="../tags/tag45.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42.xml"/><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2.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2.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42.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image" Target="../media/image98.png"/><Relationship Id="rId1" Type="http://schemas.openxmlformats.org/officeDocument/2006/relationships/slideLayout" Target="../slideLayouts/slideLayout5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sv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1.xml"/><Relationship Id="rId1" Type="http://schemas.openxmlformats.org/officeDocument/2006/relationships/tags" Target="../tags/tag46.xml"/></Relationships>
</file>

<file path=ppt/slides/_rels/slide4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4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7.xml"/><Relationship Id="rId5" Type="http://schemas.openxmlformats.org/officeDocument/2006/relationships/image" Target="../media/image34.sv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0.xml"/><Relationship Id="rId1" Type="http://schemas.openxmlformats.org/officeDocument/2006/relationships/tags" Target="../tags/tag4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2.xml"/><Relationship Id="rId1" Type="http://schemas.openxmlformats.org/officeDocument/2006/relationships/tags" Target="../tags/tag48.xml"/><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7.xml"/><Relationship Id="rId5" Type="http://schemas.openxmlformats.org/officeDocument/2006/relationships/image" Target="../media/image34.sv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7.xml"/><Relationship Id="rId1" Type="http://schemas.openxmlformats.org/officeDocument/2006/relationships/slideLayout" Target="../slideLayouts/slideLayout69.xml"/><Relationship Id="rId4" Type="http://schemas.openxmlformats.org/officeDocument/2006/relationships/image" Target="../media/image136.png"/></Relationships>
</file>

<file path=ppt/slides/_rels/slide6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8.xml"/><Relationship Id="rId1" Type="http://schemas.openxmlformats.org/officeDocument/2006/relationships/slideLayout" Target="../slideLayouts/slideLayout6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1.xml"/><Relationship Id="rId1" Type="http://schemas.openxmlformats.org/officeDocument/2006/relationships/tags" Target="../tags/tag49.xml"/></Relationships>
</file>

<file path=ppt/slides/_rels/slide6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1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65.xml"/></Relationships>
</file>

<file path=ppt/slides/_rels/slide7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0.png"/><Relationship Id="rId1" Type="http://schemas.openxmlformats.org/officeDocument/2006/relationships/slideLayout" Target="../slideLayouts/slideLayout48.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8263" y="1871544"/>
            <a:ext cx="4167887" cy="1661993"/>
          </a:xfrm>
        </p:spPr>
        <p:txBody>
          <a:bodyPr/>
          <a:lstStyle/>
          <a:p>
            <a:r>
              <a:rPr lang="en-US" dirty="0"/>
              <a:t>Welcome to Partner Technical Bootcamp: Day 3</a:t>
            </a:r>
          </a:p>
        </p:txBody>
      </p:sp>
      <p:sp>
        <p:nvSpPr>
          <p:cNvPr id="2" name="Text Placeholder 1">
            <a:extLst>
              <a:ext uri="{FF2B5EF4-FFF2-40B4-BE49-F238E27FC236}">
                <a16:creationId xmlns:a16="http://schemas.microsoft.com/office/drawing/2014/main" id="{95FF3B2E-E8D5-4866-A596-08E46BB296CF}"/>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Box 120">
            <a:extLst>
              <a:ext uri="{FF2B5EF4-FFF2-40B4-BE49-F238E27FC236}">
                <a16:creationId xmlns:a16="http://schemas.microsoft.com/office/drawing/2014/main" id="{C89E5DEC-62A2-6840-9114-05B9590FDDFF}"/>
              </a:ext>
            </a:extLst>
          </p:cNvPr>
          <p:cNvSpPr txBox="1"/>
          <p:nvPr/>
        </p:nvSpPr>
        <p:spPr>
          <a:xfrm>
            <a:off x="1185501" y="956893"/>
            <a:ext cx="3710599" cy="354883"/>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1192621" y="1267026"/>
            <a:ext cx="3696357" cy="552774"/>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1192621" y="2623757"/>
            <a:ext cx="3696357"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1192621" y="1861323"/>
            <a:ext cx="3696357" cy="705302"/>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1192621" y="2858741"/>
            <a:ext cx="3696357" cy="695844"/>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1192621" y="4189421"/>
            <a:ext cx="3696357"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1192621" y="3607765"/>
            <a:ext cx="3696357"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1192621" y="5164963"/>
            <a:ext cx="3696357" cy="174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1192621" y="4807686"/>
            <a:ext cx="3696357"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1192621" y="5412828"/>
            <a:ext cx="3696357" cy="4882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1192621" y="5974314"/>
            <a:ext cx="3696357" cy="19821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1174492" y="4434617"/>
            <a:ext cx="3696357"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nvGrpSpPr>
          <p:cNvPr id="110" name="Group 109">
            <a:extLst>
              <a:ext uri="{FF2B5EF4-FFF2-40B4-BE49-F238E27FC236}">
                <a16:creationId xmlns:a16="http://schemas.microsoft.com/office/drawing/2014/main" id="{935D0994-924B-434F-947E-F235BC5AB475}"/>
              </a:ext>
            </a:extLst>
          </p:cNvPr>
          <p:cNvGrpSpPr/>
          <p:nvPr/>
        </p:nvGrpSpPr>
        <p:grpSpPr>
          <a:xfrm>
            <a:off x="309645" y="1176815"/>
            <a:ext cx="874317" cy="230832"/>
            <a:chOff x="4673935" y="937288"/>
            <a:chExt cx="583865" cy="266468"/>
          </a:xfrm>
        </p:grpSpPr>
        <p:cxnSp>
          <p:nvCxnSpPr>
            <p:cNvPr id="156" name="Straight Connector 155">
              <a:extLst>
                <a:ext uri="{FF2B5EF4-FFF2-40B4-BE49-F238E27FC236}">
                  <a16:creationId xmlns:a16="http://schemas.microsoft.com/office/drawing/2014/main" id="{5DD07793-A3B3-9D4D-923D-35AEA5F9B6C9}"/>
                </a:ext>
              </a:extLst>
            </p:cNvPr>
            <p:cNvCxnSpPr>
              <a:cxnSpLocks/>
            </p:cNvCxnSpPr>
            <p:nvPr/>
          </p:nvCxnSpPr>
          <p:spPr>
            <a:xfrm flipH="1">
              <a:off x="4983480" y="104501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6BA34C6-E98E-464C-84A6-6B28EAC0CF56}"/>
                </a:ext>
              </a:extLst>
            </p:cNvPr>
            <p:cNvSpPr txBox="1"/>
            <p:nvPr/>
          </p:nvSpPr>
          <p:spPr>
            <a:xfrm>
              <a:off x="4673935" y="937288"/>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7:00</a:t>
              </a:r>
            </a:p>
          </p:txBody>
        </p:sp>
      </p:grpSp>
      <p:grpSp>
        <p:nvGrpSpPr>
          <p:cNvPr id="112" name="Group 111">
            <a:extLst>
              <a:ext uri="{FF2B5EF4-FFF2-40B4-BE49-F238E27FC236}">
                <a16:creationId xmlns:a16="http://schemas.microsoft.com/office/drawing/2014/main" id="{F649ED0E-4D4F-0345-8BBF-A9A2F1158FDC}"/>
              </a:ext>
            </a:extLst>
          </p:cNvPr>
          <p:cNvGrpSpPr/>
          <p:nvPr/>
        </p:nvGrpSpPr>
        <p:grpSpPr>
          <a:xfrm>
            <a:off x="309645" y="2533540"/>
            <a:ext cx="874317" cy="230832"/>
            <a:chOff x="4673935" y="1639575"/>
            <a:chExt cx="583865" cy="266468"/>
          </a:xfrm>
        </p:grpSpPr>
        <p:cxnSp>
          <p:nvCxnSpPr>
            <p:cNvPr id="152" name="Straight Connector 151">
              <a:extLst>
                <a:ext uri="{FF2B5EF4-FFF2-40B4-BE49-F238E27FC236}">
                  <a16:creationId xmlns:a16="http://schemas.microsoft.com/office/drawing/2014/main" id="{1BFF9658-324D-D640-82A1-93C759C27AE5}"/>
                </a:ext>
              </a:extLst>
            </p:cNvPr>
            <p:cNvCxnSpPr>
              <a:cxnSpLocks/>
            </p:cNvCxnSpPr>
            <p:nvPr/>
          </p:nvCxnSpPr>
          <p:spPr>
            <a:xfrm flipH="1">
              <a:off x="4983480" y="1751293"/>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BC23609-AE07-7C40-B1CD-9D42F515AEFD}"/>
                </a:ext>
              </a:extLst>
            </p:cNvPr>
            <p:cNvSpPr txBox="1"/>
            <p:nvPr/>
          </p:nvSpPr>
          <p:spPr>
            <a:xfrm>
              <a:off x="4673935" y="1639575"/>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8:45</a:t>
              </a:r>
            </a:p>
          </p:txBody>
        </p:sp>
      </p:grpSp>
      <p:grpSp>
        <p:nvGrpSpPr>
          <p:cNvPr id="113" name="Group 112">
            <a:extLst>
              <a:ext uri="{FF2B5EF4-FFF2-40B4-BE49-F238E27FC236}">
                <a16:creationId xmlns:a16="http://schemas.microsoft.com/office/drawing/2014/main" id="{017CAA2A-0C6F-9446-8A2A-4BF1A9F270D8}"/>
              </a:ext>
            </a:extLst>
          </p:cNvPr>
          <p:cNvGrpSpPr/>
          <p:nvPr/>
        </p:nvGrpSpPr>
        <p:grpSpPr>
          <a:xfrm>
            <a:off x="309645" y="1776254"/>
            <a:ext cx="874317" cy="230832"/>
            <a:chOff x="4673935" y="1879194"/>
            <a:chExt cx="583865" cy="266468"/>
          </a:xfrm>
        </p:grpSpPr>
        <p:cxnSp>
          <p:nvCxnSpPr>
            <p:cNvPr id="150" name="Straight Connector 149">
              <a:extLst>
                <a:ext uri="{FF2B5EF4-FFF2-40B4-BE49-F238E27FC236}">
                  <a16:creationId xmlns:a16="http://schemas.microsoft.com/office/drawing/2014/main" id="{DD90A932-4314-2048-99B8-27C8F003DAE2}"/>
                </a:ext>
              </a:extLst>
            </p:cNvPr>
            <p:cNvCxnSpPr>
              <a:cxnSpLocks/>
            </p:cNvCxnSpPr>
            <p:nvPr/>
          </p:nvCxnSpPr>
          <p:spPr>
            <a:xfrm flipH="1">
              <a:off x="4983480" y="198313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E2535AB-DB5A-FE4A-92A3-049C7F24A53D}"/>
                </a:ext>
              </a:extLst>
            </p:cNvPr>
            <p:cNvSpPr txBox="1"/>
            <p:nvPr/>
          </p:nvSpPr>
          <p:spPr>
            <a:xfrm>
              <a:off x="4673935" y="1879194"/>
              <a:ext cx="43053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7:45</a:t>
              </a:r>
            </a:p>
          </p:txBody>
        </p:sp>
      </p:grpSp>
      <p:grpSp>
        <p:nvGrpSpPr>
          <p:cNvPr id="114" name="Group 113">
            <a:extLst>
              <a:ext uri="{FF2B5EF4-FFF2-40B4-BE49-F238E27FC236}">
                <a16:creationId xmlns:a16="http://schemas.microsoft.com/office/drawing/2014/main" id="{BD784632-D311-5942-A909-DDDFA3D01FBF}"/>
              </a:ext>
            </a:extLst>
          </p:cNvPr>
          <p:cNvGrpSpPr/>
          <p:nvPr/>
        </p:nvGrpSpPr>
        <p:grpSpPr>
          <a:xfrm>
            <a:off x="210028" y="2776842"/>
            <a:ext cx="973936" cy="230832"/>
            <a:chOff x="4607411" y="2716061"/>
            <a:chExt cx="650389" cy="266468"/>
          </a:xfrm>
        </p:grpSpPr>
        <p:cxnSp>
          <p:nvCxnSpPr>
            <p:cNvPr id="148" name="Straight Connector 147">
              <a:extLst>
                <a:ext uri="{FF2B5EF4-FFF2-40B4-BE49-F238E27FC236}">
                  <a16:creationId xmlns:a16="http://schemas.microsoft.com/office/drawing/2014/main" id="{2D2D8943-948F-6548-A52B-2BAFAA0E2D68}"/>
                </a:ext>
              </a:extLst>
            </p:cNvPr>
            <p:cNvCxnSpPr>
              <a:cxnSpLocks/>
            </p:cNvCxnSpPr>
            <p:nvPr/>
          </p:nvCxnSpPr>
          <p:spPr>
            <a:xfrm flipH="1">
              <a:off x="4983480" y="28175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F90662-F868-E041-AE15-8C07CA6713CF}"/>
                </a:ext>
              </a:extLst>
            </p:cNvPr>
            <p:cNvSpPr txBox="1"/>
            <p:nvPr/>
          </p:nvSpPr>
          <p:spPr>
            <a:xfrm>
              <a:off x="4607411" y="2716061"/>
              <a:ext cx="466100"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9:00</a:t>
              </a:r>
            </a:p>
          </p:txBody>
        </p:sp>
      </p:grpSp>
      <p:grpSp>
        <p:nvGrpSpPr>
          <p:cNvPr id="115" name="Group 114">
            <a:extLst>
              <a:ext uri="{FF2B5EF4-FFF2-40B4-BE49-F238E27FC236}">
                <a16:creationId xmlns:a16="http://schemas.microsoft.com/office/drawing/2014/main" id="{13D16B1E-C59D-144B-A4F3-185013028667}"/>
              </a:ext>
            </a:extLst>
          </p:cNvPr>
          <p:cNvGrpSpPr/>
          <p:nvPr/>
        </p:nvGrpSpPr>
        <p:grpSpPr>
          <a:xfrm>
            <a:off x="210026" y="4093241"/>
            <a:ext cx="973938" cy="230832"/>
            <a:chOff x="4607410" y="3535290"/>
            <a:chExt cx="650390" cy="266468"/>
          </a:xfrm>
        </p:grpSpPr>
        <p:cxnSp>
          <p:nvCxnSpPr>
            <p:cNvPr id="146" name="Straight Connector 145">
              <a:extLst>
                <a:ext uri="{FF2B5EF4-FFF2-40B4-BE49-F238E27FC236}">
                  <a16:creationId xmlns:a16="http://schemas.microsoft.com/office/drawing/2014/main" id="{A138869E-81DF-7C4F-9755-03F3E14C95CD}"/>
                </a:ext>
              </a:extLst>
            </p:cNvPr>
            <p:cNvCxnSpPr>
              <a:cxnSpLocks/>
            </p:cNvCxnSpPr>
            <p:nvPr/>
          </p:nvCxnSpPr>
          <p:spPr>
            <a:xfrm flipH="1">
              <a:off x="4983480" y="365191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0BE6282-0C16-C642-BBFB-ABB3BD769A1D}"/>
                </a:ext>
              </a:extLst>
            </p:cNvPr>
            <p:cNvSpPr txBox="1"/>
            <p:nvPr/>
          </p:nvSpPr>
          <p:spPr>
            <a:xfrm>
              <a:off x="4607410" y="3535290"/>
              <a:ext cx="466099"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11:00</a:t>
              </a:r>
            </a:p>
          </p:txBody>
        </p:sp>
      </p:grpSp>
      <p:grpSp>
        <p:nvGrpSpPr>
          <p:cNvPr id="116" name="Group 115">
            <a:extLst>
              <a:ext uri="{FF2B5EF4-FFF2-40B4-BE49-F238E27FC236}">
                <a16:creationId xmlns:a16="http://schemas.microsoft.com/office/drawing/2014/main" id="{2D9B8998-A92E-9443-872A-8FAD7745B4B6}"/>
              </a:ext>
            </a:extLst>
          </p:cNvPr>
          <p:cNvGrpSpPr/>
          <p:nvPr/>
        </p:nvGrpSpPr>
        <p:grpSpPr>
          <a:xfrm>
            <a:off x="210026" y="3510817"/>
            <a:ext cx="973938" cy="230832"/>
            <a:chOff x="4607410" y="3765511"/>
            <a:chExt cx="650390" cy="266468"/>
          </a:xfrm>
        </p:grpSpPr>
        <p:cxnSp>
          <p:nvCxnSpPr>
            <p:cNvPr id="144" name="Straight Connector 143">
              <a:extLst>
                <a:ext uri="{FF2B5EF4-FFF2-40B4-BE49-F238E27FC236}">
                  <a16:creationId xmlns:a16="http://schemas.microsoft.com/office/drawing/2014/main" id="{86AC61BA-6974-564D-86EC-E215F22E1CF9}"/>
                </a:ext>
              </a:extLst>
            </p:cNvPr>
            <p:cNvCxnSpPr>
              <a:cxnSpLocks/>
            </p:cNvCxnSpPr>
            <p:nvPr/>
          </p:nvCxnSpPr>
          <p:spPr>
            <a:xfrm flipH="1">
              <a:off x="4983480" y="388432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B798D81-3D6B-804A-A2BD-59651D692B52}"/>
                </a:ext>
              </a:extLst>
            </p:cNvPr>
            <p:cNvSpPr txBox="1"/>
            <p:nvPr/>
          </p:nvSpPr>
          <p:spPr>
            <a:xfrm>
              <a:off x="4607410" y="3765511"/>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10:00</a:t>
              </a:r>
            </a:p>
          </p:txBody>
        </p:sp>
      </p:grpSp>
      <p:grpSp>
        <p:nvGrpSpPr>
          <p:cNvPr id="117" name="Group 116">
            <a:extLst>
              <a:ext uri="{FF2B5EF4-FFF2-40B4-BE49-F238E27FC236}">
                <a16:creationId xmlns:a16="http://schemas.microsoft.com/office/drawing/2014/main" id="{896B7219-050A-F040-9891-9F4A2A7FEC6A}"/>
              </a:ext>
            </a:extLst>
          </p:cNvPr>
          <p:cNvGrpSpPr/>
          <p:nvPr/>
        </p:nvGrpSpPr>
        <p:grpSpPr>
          <a:xfrm>
            <a:off x="206460" y="5077937"/>
            <a:ext cx="973938" cy="230832"/>
            <a:chOff x="4607410" y="4409984"/>
            <a:chExt cx="650390" cy="266468"/>
          </a:xfrm>
        </p:grpSpPr>
        <p:cxnSp>
          <p:nvCxnSpPr>
            <p:cNvPr id="142" name="Straight Connector 141">
              <a:extLst>
                <a:ext uri="{FF2B5EF4-FFF2-40B4-BE49-F238E27FC236}">
                  <a16:creationId xmlns:a16="http://schemas.microsoft.com/office/drawing/2014/main" id="{10B0E305-C6C4-5A4E-B316-60B6246E8D74}"/>
                </a:ext>
              </a:extLst>
            </p:cNvPr>
            <p:cNvCxnSpPr>
              <a:cxnSpLocks/>
            </p:cNvCxnSpPr>
            <p:nvPr/>
          </p:nvCxnSpPr>
          <p:spPr>
            <a:xfrm flipH="1">
              <a:off x="4983480" y="4516784"/>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E16A5B2-B7A1-164C-B499-CE6DCCF05872}"/>
                </a:ext>
              </a:extLst>
            </p:cNvPr>
            <p:cNvSpPr txBox="1"/>
            <p:nvPr/>
          </p:nvSpPr>
          <p:spPr>
            <a:xfrm>
              <a:off x="4607410" y="4409984"/>
              <a:ext cx="46610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12:15</a:t>
              </a:r>
            </a:p>
          </p:txBody>
        </p:sp>
      </p:grpSp>
      <p:grpSp>
        <p:nvGrpSpPr>
          <p:cNvPr id="118" name="Group 117">
            <a:extLst>
              <a:ext uri="{FF2B5EF4-FFF2-40B4-BE49-F238E27FC236}">
                <a16:creationId xmlns:a16="http://schemas.microsoft.com/office/drawing/2014/main" id="{D60C40A3-5EFC-9B43-8ACD-95E3F4A6F436}"/>
              </a:ext>
            </a:extLst>
          </p:cNvPr>
          <p:cNvGrpSpPr/>
          <p:nvPr/>
        </p:nvGrpSpPr>
        <p:grpSpPr>
          <a:xfrm>
            <a:off x="206460" y="4348449"/>
            <a:ext cx="977502" cy="230832"/>
            <a:chOff x="4605029" y="4596170"/>
            <a:chExt cx="652771" cy="266468"/>
          </a:xfrm>
        </p:grpSpPr>
        <p:cxnSp>
          <p:nvCxnSpPr>
            <p:cNvPr id="140" name="Straight Connector 139">
              <a:extLst>
                <a:ext uri="{FF2B5EF4-FFF2-40B4-BE49-F238E27FC236}">
                  <a16:creationId xmlns:a16="http://schemas.microsoft.com/office/drawing/2014/main" id="{442E932E-9459-2F45-888E-FCE0DB23DB0D}"/>
                </a:ext>
              </a:extLst>
            </p:cNvPr>
            <p:cNvCxnSpPr>
              <a:cxnSpLocks/>
            </p:cNvCxnSpPr>
            <p:nvPr/>
          </p:nvCxnSpPr>
          <p:spPr>
            <a:xfrm flipH="1">
              <a:off x="4983480" y="470562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FE0C034-9EE5-DC4F-82DF-064B728D95B3}"/>
                </a:ext>
              </a:extLst>
            </p:cNvPr>
            <p:cNvSpPr txBox="1"/>
            <p:nvPr/>
          </p:nvSpPr>
          <p:spPr>
            <a:xfrm>
              <a:off x="4605029" y="4596170"/>
              <a:ext cx="470862"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11:15</a:t>
              </a:r>
            </a:p>
          </p:txBody>
        </p:sp>
      </p:grpSp>
      <p:grpSp>
        <p:nvGrpSpPr>
          <p:cNvPr id="119" name="Group 118">
            <a:extLst>
              <a:ext uri="{FF2B5EF4-FFF2-40B4-BE49-F238E27FC236}">
                <a16:creationId xmlns:a16="http://schemas.microsoft.com/office/drawing/2014/main" id="{5BD90CF3-52C6-434D-96B2-EBFF1BCEE808}"/>
              </a:ext>
            </a:extLst>
          </p:cNvPr>
          <p:cNvGrpSpPr/>
          <p:nvPr/>
        </p:nvGrpSpPr>
        <p:grpSpPr>
          <a:xfrm>
            <a:off x="206458" y="4716528"/>
            <a:ext cx="977504" cy="230832"/>
            <a:chOff x="4605028" y="4997259"/>
            <a:chExt cx="652772" cy="266468"/>
          </a:xfrm>
        </p:grpSpPr>
        <p:cxnSp>
          <p:nvCxnSpPr>
            <p:cNvPr id="138" name="Straight Connector 137">
              <a:extLst>
                <a:ext uri="{FF2B5EF4-FFF2-40B4-BE49-F238E27FC236}">
                  <a16:creationId xmlns:a16="http://schemas.microsoft.com/office/drawing/2014/main" id="{B05B1D72-C072-304F-B494-32AD8BDA829A}"/>
                </a:ext>
              </a:extLst>
            </p:cNvPr>
            <p:cNvCxnSpPr>
              <a:cxnSpLocks/>
            </p:cNvCxnSpPr>
            <p:nvPr/>
          </p:nvCxnSpPr>
          <p:spPr>
            <a:xfrm flipH="1">
              <a:off x="4983480" y="5120669"/>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607DFA1E-BCDC-A444-8437-3534E3C0A115}"/>
                </a:ext>
              </a:extLst>
            </p:cNvPr>
            <p:cNvSpPr txBox="1"/>
            <p:nvPr/>
          </p:nvSpPr>
          <p:spPr>
            <a:xfrm>
              <a:off x="4605028" y="4997259"/>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11:45</a:t>
              </a:r>
            </a:p>
          </p:txBody>
        </p:sp>
      </p:grpSp>
      <p:grpSp>
        <p:nvGrpSpPr>
          <p:cNvPr id="120" name="Group 119">
            <a:extLst>
              <a:ext uri="{FF2B5EF4-FFF2-40B4-BE49-F238E27FC236}">
                <a16:creationId xmlns:a16="http://schemas.microsoft.com/office/drawing/2014/main" id="{A7E91B5E-6A67-E740-BE51-B788B59C3355}"/>
              </a:ext>
            </a:extLst>
          </p:cNvPr>
          <p:cNvGrpSpPr/>
          <p:nvPr/>
        </p:nvGrpSpPr>
        <p:grpSpPr>
          <a:xfrm>
            <a:off x="206454" y="5326856"/>
            <a:ext cx="977508" cy="230832"/>
            <a:chOff x="4605025" y="5447824"/>
            <a:chExt cx="652775" cy="266468"/>
          </a:xfrm>
        </p:grpSpPr>
        <p:cxnSp>
          <p:nvCxnSpPr>
            <p:cNvPr id="136" name="Straight Connector 135">
              <a:extLst>
                <a:ext uri="{FF2B5EF4-FFF2-40B4-BE49-F238E27FC236}">
                  <a16:creationId xmlns:a16="http://schemas.microsoft.com/office/drawing/2014/main" id="{2DBA4FFA-1799-1341-94DD-6E6D6B5F3590}"/>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70F407-ED03-7E44-9575-44EAF42A9708}"/>
                </a:ext>
              </a:extLst>
            </p:cNvPr>
            <p:cNvSpPr txBox="1"/>
            <p:nvPr/>
          </p:nvSpPr>
          <p:spPr>
            <a:xfrm>
              <a:off x="4605025" y="5447824"/>
              <a:ext cx="470863" cy="266468"/>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13:15</a:t>
              </a:r>
            </a:p>
          </p:txBody>
        </p:sp>
      </p:grpSp>
      <p:grpSp>
        <p:nvGrpSpPr>
          <p:cNvPr id="133" name="Group 132">
            <a:extLst>
              <a:ext uri="{FF2B5EF4-FFF2-40B4-BE49-F238E27FC236}">
                <a16:creationId xmlns:a16="http://schemas.microsoft.com/office/drawing/2014/main" id="{23492B16-9D6F-4D4F-BF36-5ADD0F1712F0}"/>
              </a:ext>
            </a:extLst>
          </p:cNvPr>
          <p:cNvGrpSpPr/>
          <p:nvPr/>
        </p:nvGrpSpPr>
        <p:grpSpPr>
          <a:xfrm>
            <a:off x="199330" y="5881122"/>
            <a:ext cx="978379" cy="230832"/>
            <a:chOff x="4604443" y="5478441"/>
            <a:chExt cx="653357" cy="206109"/>
          </a:xfrm>
        </p:grpSpPr>
        <p:cxnSp>
          <p:nvCxnSpPr>
            <p:cNvPr id="134" name="Straight Connector 133">
              <a:extLst>
                <a:ext uri="{FF2B5EF4-FFF2-40B4-BE49-F238E27FC236}">
                  <a16:creationId xmlns:a16="http://schemas.microsoft.com/office/drawing/2014/main" id="{91A97B87-853B-DF49-B247-0F66B107D587}"/>
                </a:ext>
              </a:extLst>
            </p:cNvPr>
            <p:cNvCxnSpPr>
              <a:cxnSpLocks/>
            </p:cNvCxnSpPr>
            <p:nvPr/>
          </p:nvCxnSpPr>
          <p:spPr>
            <a:xfrm flipH="1">
              <a:off x="4983480" y="5555830"/>
              <a:ext cx="27432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5E14D46-4EBA-BA45-B4E5-E17D47EEC376}"/>
                </a:ext>
              </a:extLst>
            </p:cNvPr>
            <p:cNvSpPr txBox="1"/>
            <p:nvPr/>
          </p:nvSpPr>
          <p:spPr>
            <a:xfrm>
              <a:off x="4604443" y="5478441"/>
              <a:ext cx="470863" cy="206109"/>
            </a:xfrm>
            <a:prstGeom prst="rect">
              <a:avLst/>
            </a:prstGeom>
            <a:noFill/>
          </p:spPr>
          <p:txBody>
            <a:bodyPr wrap="square" rtlCol="0">
              <a:spAutoFit/>
            </a:bodyPr>
            <a:lstStyle/>
            <a:p>
              <a:pPr algn="ctr"/>
              <a:r>
                <a:rPr lang="en-US" sz="900" dirty="0">
                  <a:solidFill>
                    <a:schemeClr val="tx1">
                      <a:lumMod val="50000"/>
                      <a:lumOff val="50000"/>
                    </a:schemeClr>
                  </a:solidFill>
                  <a:latin typeface="Segoe UI" panose="020B0502040204020203" pitchFamily="34" charset="0"/>
                  <a:cs typeface="Segoe UI" panose="020B0502040204020203" pitchFamily="34" charset="0"/>
                </a:rPr>
                <a:t>14:15</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Machine Learning </a:t>
            </a:r>
            <a:r>
              <a:rPr lang="en-US" sz="1400" i="1">
                <a:solidFill>
                  <a:schemeClr val="tx1">
                    <a:lumMod val="50000"/>
                    <a:lumOff val="50000"/>
                  </a:schemeClr>
                </a:solidFill>
                <a:ea typeface="Segoe UI" pitchFamily="34" charset="0"/>
                <a:cs typeface="Segoe UI" pitchFamily="34" charset="0"/>
              </a:rPr>
              <a:t>or</a:t>
            </a:r>
            <a:r>
              <a:rPr lang="en-US" sz="140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Machine Learning</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44</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Activity: group-based lab exercise</a:t>
            </a:r>
            <a:br>
              <a:rPr lang="en-US" dirty="0"/>
            </a:br>
            <a:r>
              <a:rPr lang="en-US" dirty="0"/>
              <a:t>Model Implementation</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816337F7-7724-4A7A-B09F-92D54299FD4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https://github.com/solliancenet/data-ai-partner-bootcamp/</a:t>
            </a:r>
          </a:p>
        </p:txBody>
      </p:sp>
      <p:sp>
        <p:nvSpPr>
          <p:cNvPr id="28" name="Rectangle 27">
            <a:extLst>
              <a:ext uri="{FF2B5EF4-FFF2-40B4-BE49-F238E27FC236}">
                <a16:creationId xmlns:a16="http://schemas.microsoft.com/office/drawing/2014/main" id="{C47C99F3-8E8E-4234-9E62-7F969871F4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Activity: lab exercise</a:t>
            </a:r>
            <a:br>
              <a:rPr lang="en-US" dirty="0"/>
            </a:br>
            <a:r>
              <a:rPr lang="en-US" dirty="0"/>
              <a:t>Spark ML</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49</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p:txBody>
          <a:bodyPr/>
          <a:lstStyle/>
          <a:p>
            <a:r>
              <a:rPr lang="en-US" dirty="0"/>
              <a:t>Monitor &amp; Manage</a:t>
            </a:r>
          </a:p>
        </p:txBody>
      </p:sp>
      <p:sp>
        <p:nvSpPr>
          <p:cNvPr id="2" name="Text Placeholder 1"/>
          <p:cNvSpPr>
            <a:spLocks noGrp="1"/>
          </p:cNvSpPr>
          <p:nvPr>
            <p:ph type="body" sz="quarter" idx="12"/>
          </p:nvPr>
        </p:nvSpPr>
        <p:spPr/>
        <p:txBody>
          <a:bodyPr/>
          <a:lstStyle/>
          <a:p>
            <a:r>
              <a:rPr lang="en-US" dirty="0"/>
              <a:t>Ciprian Jichici</a:t>
            </a:r>
          </a:p>
          <a:p>
            <a:r>
              <a:rPr lang="en-US" dirty="0"/>
              <a:t>Zoiner Tejada</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p>
        </p:txBody>
      </p:sp>
    </p:spTree>
    <p:custDataLst>
      <p:tags r:id="rId1"/>
    </p:custDataLst>
    <p:extLst>
      <p:ext uri="{BB962C8B-B14F-4D97-AF65-F5344CB8AC3E}">
        <p14:creationId xmlns:p14="http://schemas.microsoft.com/office/powerpoint/2010/main" val="295543673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dirty="0"/>
              <a:t>Total Activity Time: 30 minutes </a:t>
            </a:r>
          </a:p>
          <a:p>
            <a:pPr marL="336145" indent="-336145">
              <a:buFont typeface="Arial" panose="020B0604020202020204" pitchFamily="34" charset="0"/>
              <a:buChar char="•"/>
            </a:pPr>
            <a:endParaRPr lang="en-US" sz="1400" dirty="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16 71 61</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7181"/>
            <a:ext cx="4743637" cy="47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38235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 also cache transformed data in memory as RDDs (Resilient Data Sets).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dirty="0">
                  <a:solidFill>
                    <a:srgbClr val="002050"/>
                  </a:solidFill>
                </a:rPr>
                <a:t>Long 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longer 60 minute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70</a:t>
            </a:fld>
            <a:endParaRPr lang="en-US"/>
          </a:p>
        </p:txBody>
      </p:sp>
    </p:spTree>
    <p:extLst>
      <p:ext uri="{BB962C8B-B14F-4D97-AF65-F5344CB8AC3E}">
        <p14:creationId xmlns:p14="http://schemas.microsoft.com/office/powerpoint/2010/main" val="24412791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60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1811666"/>
            <a:ext cx="9144000" cy="977575"/>
          </a:xfrm>
        </p:spPr>
        <p:txBody>
          <a:bodyPr/>
          <a:lstStyle/>
          <a:p>
            <a:r>
              <a:rPr lang="en-US" dirty="0"/>
              <a:t>Lab: individual lab exercise</a:t>
            </a:r>
            <a:br>
              <a:rPr lang="en-US" dirty="0"/>
            </a:br>
            <a:r>
              <a:rPr lang="en-US" dirty="0"/>
              <a:t>Monitoring</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DA19C-7D5D-441A-8E3C-3B776EE24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2922</TotalTime>
  <Words>5395</Words>
  <Application>Microsoft Macintosh PowerPoint</Application>
  <PresentationFormat>Widescreen</PresentationFormat>
  <Paragraphs>799</Paragraphs>
  <Slides>72</Slides>
  <Notes>34</Notes>
  <HiddenSlides>0</HiddenSlides>
  <MMClips>1</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72</vt:i4>
      </vt:variant>
    </vt:vector>
  </HeadingPairs>
  <TitlesOfParts>
    <vt:vector size="85"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White Template</vt:lpstr>
      <vt:lpstr>Welcome to Partner Technical Bootcamp: Day 3</vt:lpstr>
      <vt:lpstr>PowerPoint Presentation</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Making predictions with T-SQL</vt:lpstr>
      <vt:lpstr>What is ONNX?</vt:lpstr>
      <vt:lpstr>PowerPoint Presentation</vt:lpstr>
      <vt:lpstr>PowerPoint Presentation</vt:lpstr>
      <vt:lpstr>Hands-On Build Activity:  Machine Learning</vt:lpstr>
      <vt:lpstr>Lab: individual lab exercise Machine Learning</vt:lpstr>
      <vt:lpstr>PowerPoint Presentation</vt:lpstr>
      <vt:lpstr>Breakout Activity: Model Implementation</vt:lpstr>
      <vt:lpstr>Activity: group-based lab exercise Model Implementation</vt:lpstr>
      <vt:lpstr>Hands-On Build Activity:  Spark ML</vt:lpstr>
      <vt:lpstr>Activity: lab exercise Spark ML</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PowerPoint Presentation</vt:lpstr>
      <vt:lpstr>Full Group Activity: Monitor &amp; Manage </vt:lpstr>
      <vt:lpstr>Mentimeter Poll</vt:lpstr>
      <vt:lpstr>PowerPoint Presentation</vt:lpstr>
      <vt:lpstr>Hands-On Build Activity:  Monitoring</vt:lpstr>
      <vt:lpstr>Lab: individual lab exercise Monitoring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Sashank Pappu</cp:lastModifiedBy>
  <cp:revision>100</cp:revision>
  <dcterms:created xsi:type="dcterms:W3CDTF">2020-05-01T23:34:12Z</dcterms:created>
  <dcterms:modified xsi:type="dcterms:W3CDTF">2021-07-29T12:18:41Z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